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http://customooxmlschemas.google.com/">
      <go:slidesCustomData xmlns:go="http://customooxmlschemas.google.com/" r:id="rId7" roundtripDataSignature="AMtx7mje8Qmi5XO1tJ57Vow15lX2XSVEK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customschemas.google.com/relationships/presentationmetadata" Target="meta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s-E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7" name="Google Shape;11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8" name="Google Shape;118;p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de título">
  <p:cSld name="Diapositiva de título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/>
          <p:nvPr/>
        </p:nvSpPr>
        <p:spPr>
          <a:xfrm>
            <a:off x="0" y="-35572"/>
            <a:ext cx="9179000" cy="6930247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rgbClr val="FF99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Google Shape;17;p4"/>
          <p:cNvSpPr/>
          <p:nvPr/>
        </p:nvSpPr>
        <p:spPr>
          <a:xfrm>
            <a:off x="329157" y="476672"/>
            <a:ext cx="1116000" cy="11520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38100">
            <a:solidFill>
              <a:srgbClr val="FF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s-ES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yo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Google Shape;18;p4"/>
          <p:cNvSpPr/>
          <p:nvPr/>
        </p:nvSpPr>
        <p:spPr>
          <a:xfrm>
            <a:off x="1566057" y="476672"/>
            <a:ext cx="1116000" cy="11520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38100">
            <a:solidFill>
              <a:srgbClr val="00B05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" name="Google Shape;19;p4"/>
          <p:cNvSpPr/>
          <p:nvPr/>
        </p:nvSpPr>
        <p:spPr>
          <a:xfrm>
            <a:off x="2790193" y="476672"/>
            <a:ext cx="1116000" cy="1152000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00B05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Google Shape;20;p4"/>
          <p:cNvSpPr/>
          <p:nvPr/>
        </p:nvSpPr>
        <p:spPr>
          <a:xfrm>
            <a:off x="4014329" y="476800"/>
            <a:ext cx="1116000" cy="11520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38100">
            <a:solidFill>
              <a:srgbClr val="00B05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4"/>
          <p:cNvSpPr/>
          <p:nvPr/>
        </p:nvSpPr>
        <p:spPr>
          <a:xfrm>
            <a:off x="5238465" y="476672"/>
            <a:ext cx="1116000" cy="11520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38100">
            <a:solidFill>
              <a:srgbClr val="FF99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4"/>
          <p:cNvSpPr/>
          <p:nvPr/>
        </p:nvSpPr>
        <p:spPr>
          <a:xfrm>
            <a:off x="6457209" y="476672"/>
            <a:ext cx="1116000" cy="11520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38100">
            <a:solidFill>
              <a:srgbClr val="FF99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23;p4"/>
          <p:cNvSpPr/>
          <p:nvPr/>
        </p:nvSpPr>
        <p:spPr>
          <a:xfrm>
            <a:off x="7704472" y="476672"/>
            <a:ext cx="1116000" cy="11520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38100">
            <a:solidFill>
              <a:srgbClr val="0070C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4"/>
          <p:cNvSpPr/>
          <p:nvPr/>
        </p:nvSpPr>
        <p:spPr>
          <a:xfrm>
            <a:off x="346892" y="1700808"/>
            <a:ext cx="1116000" cy="11520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38100">
            <a:solidFill>
              <a:srgbClr val="00B05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Google Shape;25;p4"/>
          <p:cNvSpPr/>
          <p:nvPr/>
        </p:nvSpPr>
        <p:spPr>
          <a:xfrm>
            <a:off x="1583792" y="1700808"/>
            <a:ext cx="1116000" cy="11520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38100">
            <a:solidFill>
              <a:srgbClr val="00B05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" name="Google Shape;26;p4"/>
          <p:cNvSpPr/>
          <p:nvPr/>
        </p:nvSpPr>
        <p:spPr>
          <a:xfrm>
            <a:off x="2807928" y="1700808"/>
            <a:ext cx="1116000" cy="1152000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00B05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" name="Google Shape;27;p4"/>
          <p:cNvSpPr/>
          <p:nvPr/>
        </p:nvSpPr>
        <p:spPr>
          <a:xfrm>
            <a:off x="4032064" y="1700936"/>
            <a:ext cx="1116000" cy="11520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38100">
            <a:solidFill>
              <a:srgbClr val="00B05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4"/>
          <p:cNvSpPr/>
          <p:nvPr/>
        </p:nvSpPr>
        <p:spPr>
          <a:xfrm>
            <a:off x="5256200" y="1700808"/>
            <a:ext cx="1116000" cy="11520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38100">
            <a:solidFill>
              <a:srgbClr val="FF99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p4"/>
          <p:cNvSpPr/>
          <p:nvPr/>
        </p:nvSpPr>
        <p:spPr>
          <a:xfrm>
            <a:off x="6474944" y="1700808"/>
            <a:ext cx="1116000" cy="11520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38100">
            <a:solidFill>
              <a:srgbClr val="FF99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" name="Google Shape;30;p4"/>
          <p:cNvSpPr/>
          <p:nvPr/>
        </p:nvSpPr>
        <p:spPr>
          <a:xfrm>
            <a:off x="7704472" y="1700808"/>
            <a:ext cx="1116000" cy="11520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38100">
            <a:solidFill>
              <a:srgbClr val="0070C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Google Shape;31;p4"/>
          <p:cNvSpPr/>
          <p:nvPr/>
        </p:nvSpPr>
        <p:spPr>
          <a:xfrm>
            <a:off x="346892" y="2924944"/>
            <a:ext cx="1116000" cy="11520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38100">
            <a:solidFill>
              <a:srgbClr val="00B05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" name="Google Shape;32;p4"/>
          <p:cNvSpPr/>
          <p:nvPr/>
        </p:nvSpPr>
        <p:spPr>
          <a:xfrm>
            <a:off x="1583792" y="2924944"/>
            <a:ext cx="1116000" cy="11520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38100">
            <a:solidFill>
              <a:srgbClr val="00B05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33;p4"/>
          <p:cNvSpPr/>
          <p:nvPr/>
        </p:nvSpPr>
        <p:spPr>
          <a:xfrm>
            <a:off x="2807928" y="2924944"/>
            <a:ext cx="1116000" cy="1152000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00B05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4"/>
          <p:cNvSpPr/>
          <p:nvPr/>
        </p:nvSpPr>
        <p:spPr>
          <a:xfrm>
            <a:off x="4032064" y="2925072"/>
            <a:ext cx="1116000" cy="11520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38100">
            <a:solidFill>
              <a:srgbClr val="FF99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5;p4"/>
          <p:cNvSpPr/>
          <p:nvPr/>
        </p:nvSpPr>
        <p:spPr>
          <a:xfrm>
            <a:off x="5256200" y="2924944"/>
            <a:ext cx="1116000" cy="11520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38100">
            <a:solidFill>
              <a:srgbClr val="FF99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" name="Google Shape;36;p4"/>
          <p:cNvSpPr/>
          <p:nvPr/>
        </p:nvSpPr>
        <p:spPr>
          <a:xfrm>
            <a:off x="6474944" y="2924944"/>
            <a:ext cx="1116000" cy="11520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38100">
            <a:solidFill>
              <a:srgbClr val="FF99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" name="Google Shape;37;p4"/>
          <p:cNvSpPr/>
          <p:nvPr/>
        </p:nvSpPr>
        <p:spPr>
          <a:xfrm>
            <a:off x="7704472" y="2924944"/>
            <a:ext cx="1116000" cy="11520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38100">
            <a:solidFill>
              <a:srgbClr val="0070C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Google Shape;38;p4"/>
          <p:cNvSpPr/>
          <p:nvPr/>
        </p:nvSpPr>
        <p:spPr>
          <a:xfrm>
            <a:off x="346892" y="4149080"/>
            <a:ext cx="1116000" cy="11520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38100">
            <a:solidFill>
              <a:srgbClr val="00B05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" name="Google Shape;39;p4"/>
          <p:cNvSpPr/>
          <p:nvPr/>
        </p:nvSpPr>
        <p:spPr>
          <a:xfrm>
            <a:off x="1583792" y="4149080"/>
            <a:ext cx="1116000" cy="11520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38100">
            <a:solidFill>
              <a:srgbClr val="00B05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4"/>
          <p:cNvSpPr/>
          <p:nvPr/>
        </p:nvSpPr>
        <p:spPr>
          <a:xfrm>
            <a:off x="2807928" y="4149080"/>
            <a:ext cx="1116000" cy="1152000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00B05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" name="Google Shape;41;p4"/>
          <p:cNvSpPr/>
          <p:nvPr/>
        </p:nvSpPr>
        <p:spPr>
          <a:xfrm>
            <a:off x="4032064" y="4149208"/>
            <a:ext cx="1116000" cy="11520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38100">
            <a:solidFill>
              <a:srgbClr val="FF99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" name="Google Shape;42;p4"/>
          <p:cNvSpPr/>
          <p:nvPr/>
        </p:nvSpPr>
        <p:spPr>
          <a:xfrm>
            <a:off x="5256200" y="4149080"/>
            <a:ext cx="1116000" cy="11520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38100">
            <a:solidFill>
              <a:srgbClr val="FF99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" name="Google Shape;43;p4"/>
          <p:cNvSpPr/>
          <p:nvPr/>
        </p:nvSpPr>
        <p:spPr>
          <a:xfrm>
            <a:off x="6474944" y="4149080"/>
            <a:ext cx="1116000" cy="11520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38100">
            <a:solidFill>
              <a:srgbClr val="FF99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4"/>
          <p:cNvSpPr/>
          <p:nvPr/>
        </p:nvSpPr>
        <p:spPr>
          <a:xfrm>
            <a:off x="7704472" y="4149080"/>
            <a:ext cx="1116000" cy="11520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381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" name="Google Shape;45;p4"/>
          <p:cNvSpPr/>
          <p:nvPr/>
        </p:nvSpPr>
        <p:spPr>
          <a:xfrm>
            <a:off x="346892" y="5373216"/>
            <a:ext cx="1116000" cy="11520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38100">
            <a:solidFill>
              <a:srgbClr val="00B05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Google Shape;46;p4"/>
          <p:cNvSpPr/>
          <p:nvPr/>
        </p:nvSpPr>
        <p:spPr>
          <a:xfrm>
            <a:off x="1583792" y="5373216"/>
            <a:ext cx="1116000" cy="11520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38100">
            <a:solidFill>
              <a:srgbClr val="00B05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p4"/>
          <p:cNvSpPr/>
          <p:nvPr/>
        </p:nvSpPr>
        <p:spPr>
          <a:xfrm>
            <a:off x="2807928" y="5373216"/>
            <a:ext cx="1116000" cy="1152000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00B05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" name="Google Shape;48;p4"/>
          <p:cNvSpPr/>
          <p:nvPr/>
        </p:nvSpPr>
        <p:spPr>
          <a:xfrm>
            <a:off x="4032064" y="5373344"/>
            <a:ext cx="1116000" cy="11520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38100">
            <a:solidFill>
              <a:srgbClr val="FF99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Google Shape;49;p4"/>
          <p:cNvSpPr/>
          <p:nvPr/>
        </p:nvSpPr>
        <p:spPr>
          <a:xfrm>
            <a:off x="5256200" y="5373216"/>
            <a:ext cx="1116000" cy="11520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38100">
            <a:solidFill>
              <a:srgbClr val="FF99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" name="Google Shape;50;p4"/>
          <p:cNvSpPr/>
          <p:nvPr/>
        </p:nvSpPr>
        <p:spPr>
          <a:xfrm>
            <a:off x="6474944" y="5373216"/>
            <a:ext cx="1116000" cy="11520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38100">
            <a:solidFill>
              <a:srgbClr val="0070C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" name="Google Shape;51;p4"/>
          <p:cNvSpPr/>
          <p:nvPr/>
        </p:nvSpPr>
        <p:spPr>
          <a:xfrm>
            <a:off x="7704472" y="5373216"/>
            <a:ext cx="1116000" cy="11520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381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texto vertical" type="vertTx">
  <p:cSld name="VERTICAL_TEXT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5" name="Google Shape;105;p13"/>
          <p:cNvSpPr txBox="1"/>
          <p:nvPr>
            <p:ph idx="1" type="body"/>
          </p:nvPr>
        </p:nvSpPr>
        <p:spPr>
          <a:xfrm rot="5400000">
            <a:off x="2309018" y="-251619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6" name="Google Shape;106;p1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" name="Google Shape;107;p1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" name="Google Shape;108;p1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vertical y texto" type="vertTitleAndTx">
  <p:cSld name="VERTICAL_TITLE_AND_VERTICAL_TEXT"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4"/>
          <p:cNvSpPr txBox="1"/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" name="Google Shape;111;p14"/>
          <p:cNvSpPr txBox="1"/>
          <p:nvPr>
            <p:ph idx="1" type="body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2" name="Google Shape;112;p1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1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4" name="Google Shape;114;p1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objetos" type="obj">
  <p:cSld name="OBJECT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5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5" name="Google Shape;55;p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cabezado de sección" type="secHead">
  <p:cSld name="SECTION_HEADER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6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6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61" name="Google Shape;61;p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os objetos" type="twoObj">
  <p:cSld name="TWO_OBJECTS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7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67" name="Google Shape;67;p7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68" name="Google Shape;68;p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ción" type="twoTxTwoObj">
  <p:cSld name="TWO_OBJECTS_WITH_TEXT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8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74" name="Google Shape;74;p8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75" name="Google Shape;75;p8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76" name="Google Shape;76;p8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77" name="Google Shape;77;p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ólo el título" type="titleOnly">
  <p:cSld name="TITLE_ONLY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 blanco" type="blank">
  <p:cSld name="BLANK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1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1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ido con título" type="objTx">
  <p:cSld name="OBJECT_WITH_CAPTION_TEXT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1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11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92" name="Google Shape;92;p11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93" name="Google Shape;93;p1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1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1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n con título" type="picTx">
  <p:cSld name="PICTURE_WITH_CAPTION_TEXT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2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12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9" name="Google Shape;99;p12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00" name="Google Shape;100;p1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1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2" name="Google Shape;102;p1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3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20" Type="http://schemas.openxmlformats.org/officeDocument/2006/relationships/image" Target="../media/image7.png"/><Relationship Id="rId22" Type="http://schemas.openxmlformats.org/officeDocument/2006/relationships/image" Target="../media/image5.png"/><Relationship Id="rId21" Type="http://schemas.openxmlformats.org/officeDocument/2006/relationships/image" Target="../media/image10.png"/><Relationship Id="rId24" Type="http://schemas.openxmlformats.org/officeDocument/2006/relationships/image" Target="../media/image23.png"/><Relationship Id="rId23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4.png"/><Relationship Id="rId4" Type="http://schemas.openxmlformats.org/officeDocument/2006/relationships/image" Target="../media/image1.png"/><Relationship Id="rId9" Type="http://schemas.openxmlformats.org/officeDocument/2006/relationships/image" Target="../media/image6.png"/><Relationship Id="rId26" Type="http://schemas.openxmlformats.org/officeDocument/2006/relationships/image" Target="../media/image25.png"/><Relationship Id="rId25" Type="http://schemas.openxmlformats.org/officeDocument/2006/relationships/image" Target="../media/image26.png"/><Relationship Id="rId28" Type="http://schemas.openxmlformats.org/officeDocument/2006/relationships/image" Target="../media/image17.png"/><Relationship Id="rId27" Type="http://schemas.openxmlformats.org/officeDocument/2006/relationships/image" Target="../media/image30.png"/><Relationship Id="rId5" Type="http://schemas.openxmlformats.org/officeDocument/2006/relationships/image" Target="../media/image8.png"/><Relationship Id="rId6" Type="http://schemas.openxmlformats.org/officeDocument/2006/relationships/image" Target="../media/image2.png"/><Relationship Id="rId29" Type="http://schemas.openxmlformats.org/officeDocument/2006/relationships/image" Target="../media/image27.png"/><Relationship Id="rId7" Type="http://schemas.openxmlformats.org/officeDocument/2006/relationships/image" Target="../media/image18.png"/><Relationship Id="rId8" Type="http://schemas.openxmlformats.org/officeDocument/2006/relationships/image" Target="../media/image31.png"/><Relationship Id="rId31" Type="http://schemas.openxmlformats.org/officeDocument/2006/relationships/image" Target="../media/image22.png"/><Relationship Id="rId30" Type="http://schemas.openxmlformats.org/officeDocument/2006/relationships/image" Target="../media/image24.png"/><Relationship Id="rId11" Type="http://schemas.openxmlformats.org/officeDocument/2006/relationships/image" Target="../media/image11.png"/><Relationship Id="rId33" Type="http://schemas.openxmlformats.org/officeDocument/2006/relationships/image" Target="../media/image34.png"/><Relationship Id="rId10" Type="http://schemas.openxmlformats.org/officeDocument/2006/relationships/image" Target="../media/image12.png"/><Relationship Id="rId32" Type="http://schemas.openxmlformats.org/officeDocument/2006/relationships/image" Target="../media/image29.png"/><Relationship Id="rId13" Type="http://schemas.openxmlformats.org/officeDocument/2006/relationships/image" Target="../media/image20.png"/><Relationship Id="rId35" Type="http://schemas.openxmlformats.org/officeDocument/2006/relationships/image" Target="../media/image28.png"/><Relationship Id="rId12" Type="http://schemas.openxmlformats.org/officeDocument/2006/relationships/image" Target="../media/image9.png"/><Relationship Id="rId34" Type="http://schemas.openxmlformats.org/officeDocument/2006/relationships/image" Target="../media/image32.png"/><Relationship Id="rId15" Type="http://schemas.openxmlformats.org/officeDocument/2006/relationships/image" Target="../media/image4.png"/><Relationship Id="rId37" Type="http://schemas.openxmlformats.org/officeDocument/2006/relationships/image" Target="../media/image35.png"/><Relationship Id="rId14" Type="http://schemas.openxmlformats.org/officeDocument/2006/relationships/image" Target="../media/image16.png"/><Relationship Id="rId36" Type="http://schemas.openxmlformats.org/officeDocument/2006/relationships/image" Target="../media/image33.png"/><Relationship Id="rId17" Type="http://schemas.openxmlformats.org/officeDocument/2006/relationships/image" Target="../media/image3.png"/><Relationship Id="rId16" Type="http://schemas.openxmlformats.org/officeDocument/2006/relationships/image" Target="../media/image13.png"/><Relationship Id="rId38" Type="http://schemas.openxmlformats.org/officeDocument/2006/relationships/hyperlink" Target="http://arasaac.org" TargetMode="External"/><Relationship Id="rId19" Type="http://schemas.openxmlformats.org/officeDocument/2006/relationships/image" Target="../media/image19.png"/><Relationship Id="rId18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"/>
          <p:cNvSpPr txBox="1"/>
          <p:nvPr/>
        </p:nvSpPr>
        <p:spPr>
          <a:xfrm>
            <a:off x="463372" y="0"/>
            <a:ext cx="8280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s-E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TABLERO DE COMUNICACIÓN EMOCIONES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p2"/>
          <p:cNvSpPr txBox="1"/>
          <p:nvPr/>
        </p:nvSpPr>
        <p:spPr>
          <a:xfrm>
            <a:off x="341921" y="1412776"/>
            <a:ext cx="1133735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s-ES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</a:t>
            </a:r>
            <a:endParaRPr b="1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Google Shape;122;p2"/>
          <p:cNvSpPr txBox="1"/>
          <p:nvPr/>
        </p:nvSpPr>
        <p:spPr>
          <a:xfrm>
            <a:off x="1529612" y="1412776"/>
            <a:ext cx="1133735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s-ES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ESTAR</a:t>
            </a:r>
            <a:endParaRPr b="1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" name="Google Shape;123;p2"/>
          <p:cNvSpPr txBox="1"/>
          <p:nvPr/>
        </p:nvSpPr>
        <p:spPr>
          <a:xfrm>
            <a:off x="2790193" y="1412776"/>
            <a:ext cx="1133735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s-ES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JUGAR</a:t>
            </a:r>
            <a:endParaRPr b="1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p2"/>
          <p:cNvSpPr txBox="1"/>
          <p:nvPr/>
        </p:nvSpPr>
        <p:spPr>
          <a:xfrm>
            <a:off x="4014329" y="1412776"/>
            <a:ext cx="1133735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s-ES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RESPIRAR </a:t>
            </a:r>
            <a:endParaRPr b="1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Google Shape;125;p2"/>
          <p:cNvSpPr txBox="1"/>
          <p:nvPr/>
        </p:nvSpPr>
        <p:spPr>
          <a:xfrm>
            <a:off x="5238465" y="1412776"/>
            <a:ext cx="1133735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s-ES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AMIGOS</a:t>
            </a:r>
            <a:endParaRPr b="1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" name="Google Shape;126;p2"/>
          <p:cNvSpPr txBox="1"/>
          <p:nvPr/>
        </p:nvSpPr>
        <p:spPr>
          <a:xfrm>
            <a:off x="6462601" y="1412776"/>
            <a:ext cx="1133735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s-ES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GOLPE</a:t>
            </a:r>
            <a:endParaRPr b="1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2"/>
          <p:cNvSpPr txBox="1"/>
          <p:nvPr/>
        </p:nvSpPr>
        <p:spPr>
          <a:xfrm>
            <a:off x="7686737" y="1420482"/>
            <a:ext cx="1133735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s-ES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TRISTE</a:t>
            </a:r>
            <a:endParaRPr b="1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" name="Google Shape;128;p2"/>
          <p:cNvSpPr txBox="1"/>
          <p:nvPr/>
        </p:nvSpPr>
        <p:spPr>
          <a:xfrm>
            <a:off x="336292" y="2636912"/>
            <a:ext cx="1133735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s-ES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SENTIR</a:t>
            </a:r>
            <a:endParaRPr b="1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" name="Google Shape;129;p2"/>
          <p:cNvSpPr txBox="1"/>
          <p:nvPr/>
        </p:nvSpPr>
        <p:spPr>
          <a:xfrm>
            <a:off x="1523983" y="2636912"/>
            <a:ext cx="1133735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s-ES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SALTAR</a:t>
            </a:r>
            <a:endParaRPr b="1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" name="Google Shape;130;p2"/>
          <p:cNvSpPr txBox="1"/>
          <p:nvPr/>
        </p:nvSpPr>
        <p:spPr>
          <a:xfrm>
            <a:off x="2771800" y="2636912"/>
            <a:ext cx="1133735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s-ES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COMER</a:t>
            </a:r>
            <a:endParaRPr b="1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" name="Google Shape;131;p2"/>
          <p:cNvSpPr txBox="1"/>
          <p:nvPr/>
        </p:nvSpPr>
        <p:spPr>
          <a:xfrm>
            <a:off x="4014329" y="2636912"/>
            <a:ext cx="1133735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s-ES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 GUSTAR</a:t>
            </a:r>
            <a:endParaRPr b="1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2"/>
          <p:cNvSpPr txBox="1"/>
          <p:nvPr/>
        </p:nvSpPr>
        <p:spPr>
          <a:xfrm>
            <a:off x="5238465" y="2636912"/>
            <a:ext cx="1133735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s-ES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DIENTES</a:t>
            </a:r>
            <a:endParaRPr b="1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p2"/>
          <p:cNvSpPr txBox="1"/>
          <p:nvPr/>
        </p:nvSpPr>
        <p:spPr>
          <a:xfrm>
            <a:off x="6462601" y="2467724"/>
            <a:ext cx="1133700" cy="43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s-ES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MATERIAL ESCOLAR</a:t>
            </a:r>
            <a:endParaRPr b="1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Google Shape;134;p2"/>
          <p:cNvSpPr txBox="1"/>
          <p:nvPr/>
        </p:nvSpPr>
        <p:spPr>
          <a:xfrm>
            <a:off x="7686737" y="2636912"/>
            <a:ext cx="1133735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s-ES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ENFADADO</a:t>
            </a:r>
            <a:endParaRPr b="1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Google Shape;135;p2"/>
          <p:cNvSpPr txBox="1"/>
          <p:nvPr/>
        </p:nvSpPr>
        <p:spPr>
          <a:xfrm>
            <a:off x="341921" y="3861048"/>
            <a:ext cx="11337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s-ES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PREGUNTAR</a:t>
            </a:r>
            <a:endParaRPr b="1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" name="Google Shape;136;p2"/>
          <p:cNvSpPr txBox="1"/>
          <p:nvPr/>
        </p:nvSpPr>
        <p:spPr>
          <a:xfrm>
            <a:off x="1560428" y="3861048"/>
            <a:ext cx="1133735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s-ES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REIR</a:t>
            </a:r>
            <a:endParaRPr b="1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2"/>
          <p:cNvSpPr txBox="1"/>
          <p:nvPr/>
        </p:nvSpPr>
        <p:spPr>
          <a:xfrm>
            <a:off x="2784564" y="3861048"/>
            <a:ext cx="1133735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s-ES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PEDIR AYUDA</a:t>
            </a:r>
            <a:endParaRPr b="1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Google Shape;138;p2"/>
          <p:cNvSpPr txBox="1"/>
          <p:nvPr/>
        </p:nvSpPr>
        <p:spPr>
          <a:xfrm>
            <a:off x="4014329" y="3861048"/>
            <a:ext cx="1133735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s-ES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ABRAZO</a:t>
            </a:r>
            <a:endParaRPr b="1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2"/>
          <p:cNvSpPr txBox="1"/>
          <p:nvPr/>
        </p:nvSpPr>
        <p:spPr>
          <a:xfrm>
            <a:off x="5220072" y="3861048"/>
            <a:ext cx="1133735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s-ES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BOCA</a:t>
            </a:r>
            <a:endParaRPr b="1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2"/>
          <p:cNvSpPr txBox="1"/>
          <p:nvPr/>
        </p:nvSpPr>
        <p:spPr>
          <a:xfrm>
            <a:off x="6438579" y="3861048"/>
            <a:ext cx="1133735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s-ES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COMIDA</a:t>
            </a:r>
            <a:endParaRPr b="1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2"/>
          <p:cNvSpPr txBox="1"/>
          <p:nvPr/>
        </p:nvSpPr>
        <p:spPr>
          <a:xfrm>
            <a:off x="7681108" y="3868754"/>
            <a:ext cx="1133735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s-ES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SORPRENDIDO</a:t>
            </a:r>
            <a:endParaRPr b="1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Google Shape;142;p2"/>
          <p:cNvSpPr txBox="1"/>
          <p:nvPr/>
        </p:nvSpPr>
        <p:spPr>
          <a:xfrm>
            <a:off x="336292" y="5085184"/>
            <a:ext cx="1133735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s-ES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LLORAR</a:t>
            </a:r>
            <a:endParaRPr b="1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" name="Google Shape;143;p2"/>
          <p:cNvSpPr txBox="1"/>
          <p:nvPr/>
        </p:nvSpPr>
        <p:spPr>
          <a:xfrm>
            <a:off x="1560428" y="5085184"/>
            <a:ext cx="1133735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s-ES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LLORAR DE RISA</a:t>
            </a:r>
            <a:endParaRPr b="1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" name="Google Shape;144;p2"/>
          <p:cNvSpPr txBox="1"/>
          <p:nvPr/>
        </p:nvSpPr>
        <p:spPr>
          <a:xfrm>
            <a:off x="2784564" y="5085184"/>
            <a:ext cx="1133735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s-ES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HABLAR</a:t>
            </a:r>
            <a:endParaRPr b="1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Google Shape;145;p2"/>
          <p:cNvSpPr txBox="1"/>
          <p:nvPr/>
        </p:nvSpPr>
        <p:spPr>
          <a:xfrm>
            <a:off x="4008700" y="5085184"/>
            <a:ext cx="1133735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s-ES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REGALO</a:t>
            </a:r>
            <a:endParaRPr b="1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" name="Google Shape;146;p2"/>
          <p:cNvSpPr txBox="1"/>
          <p:nvPr/>
        </p:nvSpPr>
        <p:spPr>
          <a:xfrm>
            <a:off x="5214443" y="5085184"/>
            <a:ext cx="1133735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s-ES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OJOS</a:t>
            </a:r>
            <a:endParaRPr b="1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" name="Google Shape;147;p2"/>
          <p:cNvSpPr txBox="1"/>
          <p:nvPr/>
        </p:nvSpPr>
        <p:spPr>
          <a:xfrm>
            <a:off x="6438579" y="5085184"/>
            <a:ext cx="1133735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s-ES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TABLET</a:t>
            </a:r>
            <a:endParaRPr b="1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2"/>
          <p:cNvSpPr txBox="1"/>
          <p:nvPr/>
        </p:nvSpPr>
        <p:spPr>
          <a:xfrm>
            <a:off x="7681108" y="5092890"/>
            <a:ext cx="1133735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s-ES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BIEN</a:t>
            </a:r>
            <a:endParaRPr b="1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p2"/>
          <p:cNvSpPr txBox="1"/>
          <p:nvPr/>
        </p:nvSpPr>
        <p:spPr>
          <a:xfrm>
            <a:off x="323528" y="6309320"/>
            <a:ext cx="1133735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s-ES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ROMPER</a:t>
            </a:r>
            <a:endParaRPr b="1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" name="Google Shape;150;p2"/>
          <p:cNvSpPr txBox="1"/>
          <p:nvPr/>
        </p:nvSpPr>
        <p:spPr>
          <a:xfrm>
            <a:off x="1566057" y="6309320"/>
            <a:ext cx="11337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s-ES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PATALEAR</a:t>
            </a:r>
            <a:endParaRPr b="1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" name="Google Shape;151;p2"/>
          <p:cNvSpPr txBox="1"/>
          <p:nvPr/>
        </p:nvSpPr>
        <p:spPr>
          <a:xfrm>
            <a:off x="2748119" y="6309320"/>
            <a:ext cx="11337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s-ES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PERDER </a:t>
            </a:r>
            <a:r>
              <a:rPr b="1" i="0" lang="es-ES" sz="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(NO GANAR)</a:t>
            </a:r>
            <a:endParaRPr b="1" i="0" sz="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Google Shape;152;p2"/>
          <p:cNvSpPr txBox="1"/>
          <p:nvPr/>
        </p:nvSpPr>
        <p:spPr>
          <a:xfrm>
            <a:off x="3995936" y="6309320"/>
            <a:ext cx="1133735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s-ES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PARQUE</a:t>
            </a:r>
            <a:endParaRPr b="1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2"/>
          <p:cNvSpPr txBox="1"/>
          <p:nvPr/>
        </p:nvSpPr>
        <p:spPr>
          <a:xfrm>
            <a:off x="5238465" y="6309320"/>
            <a:ext cx="1133735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s-ES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BESO</a:t>
            </a:r>
            <a:endParaRPr b="1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Google Shape;154;p2"/>
          <p:cNvSpPr txBox="1"/>
          <p:nvPr/>
        </p:nvSpPr>
        <p:spPr>
          <a:xfrm>
            <a:off x="6444208" y="6309320"/>
            <a:ext cx="1133735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s-ES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CONTENTO</a:t>
            </a:r>
            <a:endParaRPr b="1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" name="Google Shape;155;p2"/>
          <p:cNvSpPr txBox="1"/>
          <p:nvPr/>
        </p:nvSpPr>
        <p:spPr>
          <a:xfrm>
            <a:off x="7681108" y="6317026"/>
            <a:ext cx="1133735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s-ES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MAL</a:t>
            </a:r>
            <a:endParaRPr b="1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2"/>
          <p:cNvSpPr txBox="1"/>
          <p:nvPr/>
        </p:nvSpPr>
        <p:spPr>
          <a:xfrm>
            <a:off x="2148300" y="594900"/>
            <a:ext cx="297600" cy="81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7" name="Google Shape;157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13488" y="526887"/>
            <a:ext cx="953825" cy="953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656013" y="504548"/>
            <a:ext cx="953825" cy="9538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588026" y="1746751"/>
            <a:ext cx="953825" cy="953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56075" y="1746750"/>
            <a:ext cx="953825" cy="953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859110" y="1746750"/>
            <a:ext cx="953825" cy="953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2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2929938" y="649113"/>
            <a:ext cx="817800" cy="81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2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413488" y="4235025"/>
            <a:ext cx="953825" cy="953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2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494263" y="5419163"/>
            <a:ext cx="817800" cy="81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2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6537720" y="5351163"/>
            <a:ext cx="953825" cy="953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2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7800925" y="519950"/>
            <a:ext cx="953825" cy="953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2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7797750" y="1746750"/>
            <a:ext cx="953825" cy="953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Google Shape;168;p2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7771064" y="2906725"/>
            <a:ext cx="953825" cy="953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2"/>
          <p:cNvPicPr preferRelativeResize="0"/>
          <p:nvPr/>
        </p:nvPicPr>
        <p:blipFill rotWithShape="1">
          <a:blip r:embed="rId15">
            <a:alphaModFix/>
          </a:blip>
          <a:srcRect b="0" l="0" r="0" t="0"/>
          <a:stretch/>
        </p:blipFill>
        <p:spPr>
          <a:xfrm>
            <a:off x="1625775" y="5459150"/>
            <a:ext cx="953825" cy="953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2"/>
          <p:cNvPicPr preferRelativeResize="0"/>
          <p:nvPr/>
        </p:nvPicPr>
        <p:blipFill rotWithShape="1">
          <a:blip r:embed="rId16">
            <a:alphaModFix/>
          </a:blip>
          <a:srcRect b="0" l="0" r="0" t="0"/>
          <a:stretch/>
        </p:blipFill>
        <p:spPr>
          <a:xfrm>
            <a:off x="1718400" y="4303038"/>
            <a:ext cx="817800" cy="81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2"/>
          <p:cNvPicPr preferRelativeResize="0"/>
          <p:nvPr/>
        </p:nvPicPr>
        <p:blipFill rotWithShape="1">
          <a:blip r:embed="rId17">
            <a:alphaModFix/>
          </a:blip>
          <a:srcRect b="0" l="0" r="0" t="0"/>
          <a:stretch/>
        </p:blipFill>
        <p:spPr>
          <a:xfrm>
            <a:off x="1724050" y="2970889"/>
            <a:ext cx="817800" cy="81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2"/>
          <p:cNvPicPr preferRelativeResize="0"/>
          <p:nvPr/>
        </p:nvPicPr>
        <p:blipFill rotWithShape="1">
          <a:blip r:embed="rId18">
            <a:alphaModFix/>
          </a:blip>
          <a:srcRect b="0" l="0" r="0" t="0"/>
          <a:stretch/>
        </p:blipFill>
        <p:spPr>
          <a:xfrm>
            <a:off x="2948163" y="5419163"/>
            <a:ext cx="817800" cy="81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2"/>
          <p:cNvPicPr preferRelativeResize="0"/>
          <p:nvPr/>
        </p:nvPicPr>
        <p:blipFill rotWithShape="1">
          <a:blip r:embed="rId19">
            <a:alphaModFix/>
          </a:blip>
          <a:srcRect b="0" l="0" r="0" t="0"/>
          <a:stretch/>
        </p:blipFill>
        <p:spPr>
          <a:xfrm>
            <a:off x="2887274" y="4179450"/>
            <a:ext cx="953825" cy="953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2"/>
          <p:cNvPicPr preferRelativeResize="0"/>
          <p:nvPr/>
        </p:nvPicPr>
        <p:blipFill rotWithShape="1">
          <a:blip r:embed="rId20">
            <a:alphaModFix/>
          </a:blip>
          <a:srcRect b="0" l="0" r="0" t="0"/>
          <a:stretch/>
        </p:blipFill>
        <p:spPr>
          <a:xfrm>
            <a:off x="4104288" y="504525"/>
            <a:ext cx="953825" cy="953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p2"/>
          <p:cNvPicPr preferRelativeResize="0"/>
          <p:nvPr/>
        </p:nvPicPr>
        <p:blipFill rotWithShape="1">
          <a:blip r:embed="rId21">
            <a:alphaModFix/>
          </a:blip>
          <a:srcRect b="0" l="0" r="0" t="0"/>
          <a:stretch/>
        </p:blipFill>
        <p:spPr>
          <a:xfrm>
            <a:off x="4194925" y="1746738"/>
            <a:ext cx="817800" cy="81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2"/>
          <p:cNvPicPr preferRelativeResize="0"/>
          <p:nvPr/>
        </p:nvPicPr>
        <p:blipFill rotWithShape="1">
          <a:blip r:embed="rId22">
            <a:alphaModFix/>
          </a:blip>
          <a:srcRect b="0" l="0" r="0" t="0"/>
          <a:stretch/>
        </p:blipFill>
        <p:spPr>
          <a:xfrm>
            <a:off x="4092275" y="2970413"/>
            <a:ext cx="953825" cy="953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2"/>
          <p:cNvPicPr preferRelativeResize="0"/>
          <p:nvPr/>
        </p:nvPicPr>
        <p:blipFill rotWithShape="1">
          <a:blip r:embed="rId23">
            <a:alphaModFix/>
          </a:blip>
          <a:srcRect b="0" l="0" r="0" t="0"/>
          <a:stretch/>
        </p:blipFill>
        <p:spPr>
          <a:xfrm>
            <a:off x="4157473" y="4303048"/>
            <a:ext cx="817800" cy="81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2"/>
          <p:cNvPicPr preferRelativeResize="0"/>
          <p:nvPr/>
        </p:nvPicPr>
        <p:blipFill rotWithShape="1">
          <a:blip r:embed="rId24">
            <a:alphaModFix/>
          </a:blip>
          <a:srcRect b="0" l="0" r="0" t="0"/>
          <a:stretch/>
        </p:blipFill>
        <p:spPr>
          <a:xfrm>
            <a:off x="4151250" y="5527185"/>
            <a:ext cx="817800" cy="81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2"/>
          <p:cNvPicPr preferRelativeResize="0"/>
          <p:nvPr/>
        </p:nvPicPr>
        <p:blipFill rotWithShape="1">
          <a:blip r:embed="rId25">
            <a:alphaModFix/>
          </a:blip>
          <a:srcRect b="0" l="0" r="0" t="0"/>
          <a:stretch/>
        </p:blipFill>
        <p:spPr>
          <a:xfrm>
            <a:off x="5283722" y="504525"/>
            <a:ext cx="953825" cy="953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2"/>
          <p:cNvPicPr preferRelativeResize="0"/>
          <p:nvPr/>
        </p:nvPicPr>
        <p:blipFill rotWithShape="1">
          <a:blip r:embed="rId26">
            <a:alphaModFix/>
          </a:blip>
          <a:srcRect b="0" l="0" r="0" t="0"/>
          <a:stretch/>
        </p:blipFill>
        <p:spPr>
          <a:xfrm>
            <a:off x="5396438" y="1746738"/>
            <a:ext cx="817800" cy="81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2"/>
          <p:cNvPicPr preferRelativeResize="0"/>
          <p:nvPr/>
        </p:nvPicPr>
        <p:blipFill rotWithShape="1">
          <a:blip r:embed="rId27">
            <a:alphaModFix/>
          </a:blip>
          <a:srcRect b="0" l="0" r="0" t="0"/>
          <a:stretch/>
        </p:blipFill>
        <p:spPr>
          <a:xfrm>
            <a:off x="5396450" y="2970887"/>
            <a:ext cx="817800" cy="81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2"/>
          <p:cNvPicPr preferRelativeResize="0"/>
          <p:nvPr/>
        </p:nvPicPr>
        <p:blipFill rotWithShape="1">
          <a:blip r:embed="rId28">
            <a:alphaModFix/>
          </a:blip>
          <a:srcRect b="0" l="0" r="0" t="0"/>
          <a:stretch/>
        </p:blipFill>
        <p:spPr>
          <a:xfrm>
            <a:off x="6552550" y="551375"/>
            <a:ext cx="953825" cy="953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2"/>
          <p:cNvPicPr preferRelativeResize="0"/>
          <p:nvPr/>
        </p:nvPicPr>
        <p:blipFill rotWithShape="1">
          <a:blip r:embed="rId29">
            <a:alphaModFix/>
          </a:blip>
          <a:srcRect b="0" l="0" r="0" t="0"/>
          <a:stretch/>
        </p:blipFill>
        <p:spPr>
          <a:xfrm>
            <a:off x="5313588" y="4127013"/>
            <a:ext cx="953825" cy="953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Google Shape;184;p2"/>
          <p:cNvPicPr preferRelativeResize="0"/>
          <p:nvPr/>
        </p:nvPicPr>
        <p:blipFill rotWithShape="1">
          <a:blip r:embed="rId30">
            <a:alphaModFix/>
          </a:blip>
          <a:srcRect b="0" l="0" r="0" t="0"/>
          <a:stretch/>
        </p:blipFill>
        <p:spPr>
          <a:xfrm>
            <a:off x="7721525" y="4235025"/>
            <a:ext cx="953825" cy="953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Google Shape;185;p2"/>
          <p:cNvPicPr preferRelativeResize="0"/>
          <p:nvPr/>
        </p:nvPicPr>
        <p:blipFill rotWithShape="1">
          <a:blip r:embed="rId31">
            <a:alphaModFix/>
          </a:blip>
          <a:srcRect b="0" l="0" r="0" t="0"/>
          <a:stretch/>
        </p:blipFill>
        <p:spPr>
          <a:xfrm>
            <a:off x="2880625" y="3086200"/>
            <a:ext cx="817800" cy="70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Google Shape;186;p2"/>
          <p:cNvPicPr preferRelativeResize="0"/>
          <p:nvPr/>
        </p:nvPicPr>
        <p:blipFill rotWithShape="1">
          <a:blip r:embed="rId32">
            <a:alphaModFix/>
          </a:blip>
          <a:srcRect b="0" l="0" r="0" t="0"/>
          <a:stretch/>
        </p:blipFill>
        <p:spPr>
          <a:xfrm>
            <a:off x="6665800" y="1746750"/>
            <a:ext cx="817800" cy="81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p2"/>
          <p:cNvPicPr preferRelativeResize="0"/>
          <p:nvPr/>
        </p:nvPicPr>
        <p:blipFill rotWithShape="1">
          <a:blip r:embed="rId33">
            <a:alphaModFix/>
          </a:blip>
          <a:srcRect b="0" l="0" r="0" t="0"/>
          <a:stretch/>
        </p:blipFill>
        <p:spPr>
          <a:xfrm>
            <a:off x="6608550" y="3103875"/>
            <a:ext cx="817800" cy="81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p2"/>
          <p:cNvPicPr preferRelativeResize="0"/>
          <p:nvPr/>
        </p:nvPicPr>
        <p:blipFill rotWithShape="1">
          <a:blip r:embed="rId34">
            <a:alphaModFix/>
          </a:blip>
          <a:srcRect b="0" l="0" r="0" t="0"/>
          <a:stretch/>
        </p:blipFill>
        <p:spPr>
          <a:xfrm>
            <a:off x="6605750" y="4260000"/>
            <a:ext cx="817800" cy="81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" name="Google Shape;189;p2"/>
          <p:cNvPicPr preferRelativeResize="0"/>
          <p:nvPr/>
        </p:nvPicPr>
        <p:blipFill rotWithShape="1">
          <a:blip r:embed="rId35">
            <a:alphaModFix/>
          </a:blip>
          <a:srcRect b="0" l="0" r="0" t="0"/>
          <a:stretch/>
        </p:blipFill>
        <p:spPr>
          <a:xfrm>
            <a:off x="7728850" y="5463013"/>
            <a:ext cx="953825" cy="953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" name="Google Shape;190;p2"/>
          <p:cNvPicPr preferRelativeResize="0"/>
          <p:nvPr/>
        </p:nvPicPr>
        <p:blipFill rotWithShape="1">
          <a:blip r:embed="rId36">
            <a:alphaModFix/>
          </a:blip>
          <a:srcRect b="0" l="0" r="0" t="0"/>
          <a:stretch/>
        </p:blipFill>
        <p:spPr>
          <a:xfrm>
            <a:off x="5356788" y="5459163"/>
            <a:ext cx="953825" cy="953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2"/>
          <p:cNvPicPr preferRelativeResize="0"/>
          <p:nvPr/>
        </p:nvPicPr>
        <p:blipFill rotWithShape="1">
          <a:blip r:embed="rId37">
            <a:alphaModFix/>
          </a:blip>
          <a:srcRect b="0" l="0" r="0" t="0"/>
          <a:stretch/>
        </p:blipFill>
        <p:spPr>
          <a:xfrm>
            <a:off x="481500" y="2922875"/>
            <a:ext cx="953825" cy="953825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Google Shape;192;p2"/>
          <p:cNvSpPr txBox="1"/>
          <p:nvPr/>
        </p:nvSpPr>
        <p:spPr>
          <a:xfrm>
            <a:off x="341275" y="6525375"/>
            <a:ext cx="8525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0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Autor pictogramas: Sergio Palao. Procedencia: ARASAAC (</a:t>
            </a:r>
            <a:r>
              <a:rPr lang="es-ES" sz="1000" u="sng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  <a:hlinkClick r:id="rId3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http://arasaac.org</a:t>
            </a:r>
            <a:r>
              <a:rPr lang="es-ES" sz="10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) . Licencia: CC (BY-NC-SA).</a:t>
            </a:r>
            <a:r>
              <a:rPr lang="es-ES" sz="10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Material elaborado por: Beatriz León, Sara Martinez, Patricia Pradas y Paula Serrano.</a:t>
            </a:r>
            <a:endParaRPr sz="18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ema de Offic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ema de Offic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2021-01-13T06:05:37Z</dcterms:created>
  <dc:creator>José Manuel Marcos</dc:creator>
</cp:coreProperties>
</file>